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Archivo Light"/>
      <p:regular r:id="rId15"/>
      <p:bold r:id="rId16"/>
      <p:italic r:id="rId17"/>
      <p:boldItalic r:id="rId18"/>
    </p:embeddedFont>
    <p:embeddedFont>
      <p:font typeface="IBM Plex Serif"/>
      <p:regular r:id="rId19"/>
      <p:bold r:id="rId20"/>
      <p:italic r:id="rId21"/>
      <p:boldItalic r:id="rId22"/>
    </p:embeddedFont>
    <p:embeddedFont>
      <p:font typeface="Archivo Medium"/>
      <p:regular r:id="rId23"/>
      <p:bold r:id="rId24"/>
      <p:italic r:id="rId25"/>
      <p:boldItalic r:id="rId26"/>
    </p:embeddedFont>
    <p:embeddedFont>
      <p:font typeface="IBM Plex Serif Medium"/>
      <p:regular r:id="rId27"/>
      <p:bold r:id="rId28"/>
      <p:italic r:id="rId29"/>
      <p:boldItalic r:id="rId30"/>
    </p:embeddedFont>
    <p:embeddedFont>
      <p:font typeface="Archivo"/>
      <p:regular r:id="rId31"/>
      <p:bold r:id="rId32"/>
      <p:italic r:id="rId33"/>
      <p:boldItalic r:id="rId34"/>
    </p:embeddedFont>
    <p:embeddedFont>
      <p:font typeface="Archivo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-regular.fntdata"/><Relationship Id="rId30" Type="http://schemas.openxmlformats.org/officeDocument/2006/relationships/font" Target="fonts/IBMPlexSerifMedium-boldItalic.fntdata"/><Relationship Id="rId33" Type="http://schemas.openxmlformats.org/officeDocument/2006/relationships/font" Target="fonts/Archivo-italic.fntdata"/><Relationship Id="rId32" Type="http://schemas.openxmlformats.org/officeDocument/2006/relationships/font" Target="fonts/Archivo-bold.fntdata"/><Relationship Id="rId35" Type="http://schemas.openxmlformats.org/officeDocument/2006/relationships/font" Target="fonts/ArchivoSemiBold-regular.fntdata"/><Relationship Id="rId34" Type="http://schemas.openxmlformats.org/officeDocument/2006/relationships/font" Target="fonts/Archivo-boldItalic.fntdata"/><Relationship Id="rId37" Type="http://schemas.openxmlformats.org/officeDocument/2006/relationships/font" Target="fonts/ArchivoSemiBold-italic.fntdata"/><Relationship Id="rId36" Type="http://schemas.openxmlformats.org/officeDocument/2006/relationships/font" Target="fonts/ArchivoSemiBold-bold.fntdata"/><Relationship Id="rId38" Type="http://schemas.openxmlformats.org/officeDocument/2006/relationships/font" Target="fonts/ArchivoSemiBold-boldItalic.fntdata"/><Relationship Id="rId20" Type="http://schemas.openxmlformats.org/officeDocument/2006/relationships/font" Target="fonts/IBMPlexSerif-bold.fntdata"/><Relationship Id="rId22" Type="http://schemas.openxmlformats.org/officeDocument/2006/relationships/font" Target="fonts/IBMPlexSerif-boldItalic.fntdata"/><Relationship Id="rId21" Type="http://schemas.openxmlformats.org/officeDocument/2006/relationships/font" Target="fonts/IBMPlexSerif-italic.fntdata"/><Relationship Id="rId24" Type="http://schemas.openxmlformats.org/officeDocument/2006/relationships/font" Target="fonts/ArchivoMedium-bold.fntdata"/><Relationship Id="rId23" Type="http://schemas.openxmlformats.org/officeDocument/2006/relationships/font" Target="fonts/ArchivoMedium-regular.fntdata"/><Relationship Id="rId26" Type="http://schemas.openxmlformats.org/officeDocument/2006/relationships/font" Target="fonts/ArchivoMedium-boldItalic.fntdata"/><Relationship Id="rId25" Type="http://schemas.openxmlformats.org/officeDocument/2006/relationships/font" Target="fonts/ArchivoMedium-italic.fntdata"/><Relationship Id="rId28" Type="http://schemas.openxmlformats.org/officeDocument/2006/relationships/font" Target="fonts/IBMPlexSerifMedium-bold.fntdata"/><Relationship Id="rId27" Type="http://schemas.openxmlformats.org/officeDocument/2006/relationships/font" Target="fonts/IBMPlexSerifMedium-regular.fntdata"/><Relationship Id="rId29" Type="http://schemas.openxmlformats.org/officeDocument/2006/relationships/font" Target="fonts/IBMPlexSerif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ArchivoLight-regular.fntdata"/><Relationship Id="rId14" Type="http://schemas.openxmlformats.org/officeDocument/2006/relationships/slide" Target="slides/slide8.xml"/><Relationship Id="rId17" Type="http://schemas.openxmlformats.org/officeDocument/2006/relationships/font" Target="fonts/ArchivoLight-italic.fntdata"/><Relationship Id="rId16" Type="http://schemas.openxmlformats.org/officeDocument/2006/relationships/font" Target="fonts/ArchivoLight-bold.fntdata"/><Relationship Id="rId19" Type="http://schemas.openxmlformats.org/officeDocument/2006/relationships/font" Target="fonts/IBMPlexSerif-regular.fntdata"/><Relationship Id="rId18" Type="http://schemas.openxmlformats.org/officeDocument/2006/relationships/font" Target="fonts/Archivo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b14b82047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b14b82047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b14b8204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b14b8204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b14b82047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b14b82047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b14b82047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b14b82047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b14b82047f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b14b82047f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b14b82047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b14b82047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b14b82047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b14b82047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b14b82047f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3b14b82047f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390550" y="513788"/>
            <a:ext cx="8372700" cy="9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chivo SemiBold"/>
              <a:buNone/>
              <a:defRPr sz="6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story">
  <p:cSld name="BIG_NUMBER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94" name="Google Shape;94;p11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95" name="Google Shape;95;p11"/>
          <p:cNvSpPr txBox="1"/>
          <p:nvPr>
            <p:ph type="title"/>
          </p:nvPr>
        </p:nvSpPr>
        <p:spPr>
          <a:xfrm>
            <a:off x="4565075" y="316525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4565075" y="16235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idx="3" type="body"/>
          </p:nvPr>
        </p:nvSpPr>
        <p:spPr>
          <a:xfrm>
            <a:off x="4565075" y="21266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4" type="subTitle"/>
          </p:nvPr>
        </p:nvSpPr>
        <p:spPr>
          <a:xfrm>
            <a:off x="4565075" y="3225275"/>
            <a:ext cx="4109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5" type="body"/>
          </p:nvPr>
        </p:nvSpPr>
        <p:spPr>
          <a:xfrm>
            <a:off x="4565075" y="3728375"/>
            <a:ext cx="41094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blank">
  <p:cSld name="BLANK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/>
          <p:nvPr>
            <p:ph idx="2" type="pic"/>
          </p:nvPr>
        </p:nvSpPr>
        <p:spPr>
          <a:xfrm>
            <a:off x="390550" y="516500"/>
            <a:ext cx="2736000" cy="45021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02" name="Google Shape;102;p12"/>
          <p:cNvSpPr/>
          <p:nvPr>
            <p:ph idx="3" type="pic"/>
          </p:nvPr>
        </p:nvSpPr>
        <p:spPr>
          <a:xfrm>
            <a:off x="3208850" y="516500"/>
            <a:ext cx="2736000" cy="21834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03" name="Google Shape;103;p12"/>
          <p:cNvSpPr/>
          <p:nvPr>
            <p:ph idx="4" type="pic"/>
          </p:nvPr>
        </p:nvSpPr>
        <p:spPr>
          <a:xfrm>
            <a:off x="3208850" y="2786900"/>
            <a:ext cx="2736000" cy="2231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04" name="Google Shape;104;p12"/>
          <p:cNvSpPr/>
          <p:nvPr>
            <p:ph idx="5" type="pic"/>
          </p:nvPr>
        </p:nvSpPr>
        <p:spPr>
          <a:xfrm>
            <a:off x="6027150" y="2174900"/>
            <a:ext cx="2736000" cy="28437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05" name="Google Shape;105;p12"/>
          <p:cNvSpPr/>
          <p:nvPr>
            <p:ph idx="6" type="pic"/>
          </p:nvPr>
        </p:nvSpPr>
        <p:spPr>
          <a:xfrm>
            <a:off x="6027150" y="516500"/>
            <a:ext cx="2736000" cy="1566300"/>
          </a:xfrm>
          <a:prstGeom prst="roundRect">
            <a:avLst>
              <a:gd fmla="val 4168" name="adj"/>
            </a:avLst>
          </a:prstGeom>
          <a:noFill/>
          <a:ln>
            <a:noFill/>
          </a:ln>
        </p:spPr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" name="Google Shape;107;p12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2"/>
          <p:cNvSpPr txBox="1"/>
          <p:nvPr>
            <p:ph idx="7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Divider">
  <p:cSld name="TITLE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>
            <p:ph idx="2" type="pic"/>
          </p:nvPr>
        </p:nvSpPr>
        <p:spPr>
          <a:xfrm>
            <a:off x="161800" y="148200"/>
            <a:ext cx="8830200" cy="4118700"/>
          </a:xfrm>
          <a:prstGeom prst="roundRect">
            <a:avLst>
              <a:gd fmla="val 4111" name="adj"/>
            </a:avLst>
          </a:prstGeom>
          <a:noFill/>
          <a:ln>
            <a:noFill/>
          </a:ln>
        </p:spPr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156900" y="4448550"/>
            <a:ext cx="8830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IBM Plex Serif Medium"/>
              <a:buNone/>
              <a:defRPr sz="4000">
                <a:solidFill>
                  <a:schemeClr val="lt2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">
  <p:cSld name="CUSTOM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>
            <p:ph idx="2" type="pic"/>
          </p:nvPr>
        </p:nvSpPr>
        <p:spPr>
          <a:xfrm>
            <a:off x="4572100" y="194400"/>
            <a:ext cx="4368600" cy="4754700"/>
          </a:xfrm>
          <a:prstGeom prst="roundRect">
            <a:avLst>
              <a:gd fmla="val 3533" name="adj"/>
            </a:avLst>
          </a:prstGeom>
          <a:noFill/>
          <a:ln>
            <a:noFill/>
          </a:ln>
        </p:spPr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391925" y="2038075"/>
            <a:ext cx="3737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Serif Medium"/>
              <a:buNone/>
              <a:defRPr sz="4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3" type="subTitle"/>
          </p:nvPr>
        </p:nvSpPr>
        <p:spPr>
          <a:xfrm>
            <a:off x="1272125" y="3330763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 Medium"/>
              <a:buNone/>
              <a:defRPr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s Kit">
  <p:cSld name="CUSTOM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>
            <p:ph idx="2" type="pic"/>
          </p:nvPr>
        </p:nvSpPr>
        <p:spPr>
          <a:xfrm>
            <a:off x="236850" y="2068225"/>
            <a:ext cx="8661300" cy="2851800"/>
          </a:xfrm>
          <a:prstGeom prst="roundRect">
            <a:avLst>
              <a:gd fmla="val 7221" name="adj"/>
            </a:avLst>
          </a:prstGeom>
          <a:noFill/>
          <a:ln>
            <a:noFill/>
          </a:ln>
        </p:spPr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3905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3" type="body"/>
          </p:nvPr>
        </p:nvSpPr>
        <p:spPr>
          <a:xfrm>
            <a:off x="3905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4" type="subTitle"/>
          </p:nvPr>
        </p:nvSpPr>
        <p:spPr>
          <a:xfrm>
            <a:off x="343440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5" type="body"/>
          </p:nvPr>
        </p:nvSpPr>
        <p:spPr>
          <a:xfrm>
            <a:off x="343440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6" type="subTitle"/>
          </p:nvPr>
        </p:nvSpPr>
        <p:spPr>
          <a:xfrm>
            <a:off x="6478250" y="630775"/>
            <a:ext cx="2266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7" type="body"/>
          </p:nvPr>
        </p:nvSpPr>
        <p:spPr>
          <a:xfrm>
            <a:off x="6478250" y="1133875"/>
            <a:ext cx="22662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8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ntact">
  <p:cSld name="CUSTOM_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>
            <p:ph idx="2" type="pic"/>
          </p:nvPr>
        </p:nvSpPr>
        <p:spPr>
          <a:xfrm>
            <a:off x="37534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29" name="Google Shape;129;p16"/>
          <p:cNvSpPr/>
          <p:nvPr>
            <p:ph idx="3" type="pic"/>
          </p:nvPr>
        </p:nvSpPr>
        <p:spPr>
          <a:xfrm>
            <a:off x="55938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0" name="Google Shape;130;p16"/>
          <p:cNvSpPr/>
          <p:nvPr>
            <p:ph idx="4" type="pic"/>
          </p:nvPr>
        </p:nvSpPr>
        <p:spPr>
          <a:xfrm>
            <a:off x="7434275" y="6615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1" name="Google Shape;131;p16"/>
          <p:cNvSpPr/>
          <p:nvPr>
            <p:ph idx="5" type="pic"/>
          </p:nvPr>
        </p:nvSpPr>
        <p:spPr>
          <a:xfrm>
            <a:off x="37534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2" name="Google Shape;132;p16"/>
          <p:cNvSpPr/>
          <p:nvPr>
            <p:ph idx="6" type="pic"/>
          </p:nvPr>
        </p:nvSpPr>
        <p:spPr>
          <a:xfrm>
            <a:off x="55938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3" name="Google Shape;133;p16"/>
          <p:cNvSpPr/>
          <p:nvPr>
            <p:ph idx="7" type="pic"/>
          </p:nvPr>
        </p:nvSpPr>
        <p:spPr>
          <a:xfrm>
            <a:off x="7434275" y="2823850"/>
            <a:ext cx="1101900" cy="1323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4" name="Google Shape;134;p16"/>
          <p:cNvSpPr/>
          <p:nvPr>
            <p:ph idx="8" type="pic"/>
          </p:nvPr>
        </p:nvSpPr>
        <p:spPr>
          <a:xfrm>
            <a:off x="390550" y="661550"/>
            <a:ext cx="2726400" cy="4131300"/>
          </a:xfrm>
          <a:prstGeom prst="roundRect">
            <a:avLst>
              <a:gd fmla="val 49883" name="adj"/>
            </a:avLst>
          </a:prstGeom>
          <a:noFill/>
          <a:ln>
            <a:noFill/>
          </a:ln>
        </p:spPr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35412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9" type="body"/>
          </p:nvPr>
        </p:nvSpPr>
        <p:spPr>
          <a:xfrm>
            <a:off x="35412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13" type="subTitle"/>
          </p:nvPr>
        </p:nvSpPr>
        <p:spPr>
          <a:xfrm>
            <a:off x="53816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8" name="Google Shape;138;p16"/>
          <p:cNvSpPr txBox="1"/>
          <p:nvPr>
            <p:ph idx="14" type="body"/>
          </p:nvPr>
        </p:nvSpPr>
        <p:spPr>
          <a:xfrm>
            <a:off x="53816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5" type="subTitle"/>
          </p:nvPr>
        </p:nvSpPr>
        <p:spPr>
          <a:xfrm>
            <a:off x="7222025" y="20286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0" name="Google Shape;140;p16"/>
          <p:cNvSpPr txBox="1"/>
          <p:nvPr>
            <p:ph idx="16" type="body"/>
          </p:nvPr>
        </p:nvSpPr>
        <p:spPr>
          <a:xfrm>
            <a:off x="7222025" y="24218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7" type="subTitle"/>
          </p:nvPr>
        </p:nvSpPr>
        <p:spPr>
          <a:xfrm>
            <a:off x="35412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2" name="Google Shape;142;p16"/>
          <p:cNvSpPr txBox="1"/>
          <p:nvPr>
            <p:ph idx="18" type="body"/>
          </p:nvPr>
        </p:nvSpPr>
        <p:spPr>
          <a:xfrm>
            <a:off x="35412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19" type="subTitle"/>
          </p:nvPr>
        </p:nvSpPr>
        <p:spPr>
          <a:xfrm>
            <a:off x="53816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20" type="body"/>
          </p:nvPr>
        </p:nvSpPr>
        <p:spPr>
          <a:xfrm>
            <a:off x="53816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45" name="Google Shape;145;p16"/>
          <p:cNvSpPr txBox="1"/>
          <p:nvPr>
            <p:ph idx="21" type="subTitle"/>
          </p:nvPr>
        </p:nvSpPr>
        <p:spPr>
          <a:xfrm>
            <a:off x="7222025" y="4182025"/>
            <a:ext cx="15264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46" name="Google Shape;146;p16"/>
          <p:cNvSpPr txBox="1"/>
          <p:nvPr>
            <p:ph idx="22" type="body"/>
          </p:nvPr>
        </p:nvSpPr>
        <p:spPr>
          <a:xfrm>
            <a:off x="7222025" y="4575225"/>
            <a:ext cx="1526400" cy="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147" name="Google Shape;14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" name="Google Shape;148;p1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6"/>
          <p:cNvSpPr txBox="1"/>
          <p:nvPr>
            <p:ph idx="23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eers">
  <p:cSld name="CUSTOM_3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68929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body"/>
          </p:nvPr>
        </p:nvSpPr>
        <p:spPr>
          <a:xfrm>
            <a:off x="68929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3" type="subTitle"/>
          </p:nvPr>
        </p:nvSpPr>
        <p:spPr>
          <a:xfrm>
            <a:off x="47477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4" type="body"/>
          </p:nvPr>
        </p:nvSpPr>
        <p:spPr>
          <a:xfrm>
            <a:off x="47477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17"/>
          <p:cNvSpPr/>
          <p:nvPr>
            <p:ph idx="5" type="pic"/>
          </p:nvPr>
        </p:nvSpPr>
        <p:spPr>
          <a:xfrm>
            <a:off x="457550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6" name="Google Shape;156;p17"/>
          <p:cNvSpPr/>
          <p:nvPr>
            <p:ph idx="6" type="pic"/>
          </p:nvPr>
        </p:nvSpPr>
        <p:spPr>
          <a:xfrm>
            <a:off x="26025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7" name="Google Shape;157;p17"/>
          <p:cNvSpPr/>
          <p:nvPr>
            <p:ph idx="7" type="pic"/>
          </p:nvPr>
        </p:nvSpPr>
        <p:spPr>
          <a:xfrm>
            <a:off x="47476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8" name="Google Shape;158;p17"/>
          <p:cNvSpPr/>
          <p:nvPr>
            <p:ph idx="8" type="pic"/>
          </p:nvPr>
        </p:nvSpPr>
        <p:spPr>
          <a:xfrm>
            <a:off x="6892796" y="2136050"/>
            <a:ext cx="1748700" cy="2316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9" name="Google Shape;159;p17"/>
          <p:cNvSpPr txBox="1"/>
          <p:nvPr>
            <p:ph idx="9" type="subTitle"/>
          </p:nvPr>
        </p:nvSpPr>
        <p:spPr>
          <a:xfrm>
            <a:off x="45745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3" type="body"/>
          </p:nvPr>
        </p:nvSpPr>
        <p:spPr>
          <a:xfrm>
            <a:off x="45745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4" type="subTitle"/>
          </p:nvPr>
        </p:nvSpPr>
        <p:spPr>
          <a:xfrm>
            <a:off x="2602600" y="630775"/>
            <a:ext cx="17487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5" type="body"/>
          </p:nvPr>
        </p:nvSpPr>
        <p:spPr>
          <a:xfrm>
            <a:off x="2602600" y="1133875"/>
            <a:ext cx="17487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7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gnition">
  <p:cSld name="CUSTOM_4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1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0" name="Google Shape;17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97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2584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>
            <a:off x="45720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4" type="subTitle"/>
          </p:nvPr>
        </p:nvSpPr>
        <p:spPr>
          <a:xfrm>
            <a:off x="6559500" y="1740250"/>
            <a:ext cx="19875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"/>
              <a:buNone/>
              <a:defRPr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5" type="body"/>
          </p:nvPr>
        </p:nvSpPr>
        <p:spPr>
          <a:xfrm>
            <a:off x="597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6" type="body"/>
          </p:nvPr>
        </p:nvSpPr>
        <p:spPr>
          <a:xfrm>
            <a:off x="2584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7" type="body"/>
          </p:nvPr>
        </p:nvSpPr>
        <p:spPr>
          <a:xfrm>
            <a:off x="45720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8" type="body"/>
          </p:nvPr>
        </p:nvSpPr>
        <p:spPr>
          <a:xfrm>
            <a:off x="6559500" y="2357950"/>
            <a:ext cx="19875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3"/>
          <p:cNvSpPr txBox="1"/>
          <p:nvPr>
            <p:ph idx="9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7" name="Google Shape;197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3" name="Google Shape;213;p3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" name="Google Shape;214;p3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5" name="Google Shape;215;p3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6" name="Google Shape;216;p3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3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Structure" type="tx">
  <p:cSld name="TITLE_AND_BODY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8879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2831750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4" type="pic"/>
          </p:nvPr>
        </p:nvSpPr>
        <p:spPr>
          <a:xfrm>
            <a:off x="477571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5" type="pic"/>
          </p:nvPr>
        </p:nvSpPr>
        <p:spPr>
          <a:xfrm>
            <a:off x="6719663" y="2076850"/>
            <a:ext cx="1536600" cy="2035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390550" y="5755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390550" y="14302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6" type="subTitle"/>
          </p:nvPr>
        </p:nvSpPr>
        <p:spPr>
          <a:xfrm>
            <a:off x="887950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7" type="subTitle"/>
          </p:nvPr>
        </p:nvSpPr>
        <p:spPr>
          <a:xfrm>
            <a:off x="2831828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8" type="subTitle"/>
          </p:nvPr>
        </p:nvSpPr>
        <p:spPr>
          <a:xfrm>
            <a:off x="4775719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9" type="subTitle"/>
          </p:nvPr>
        </p:nvSpPr>
        <p:spPr>
          <a:xfrm>
            <a:off x="6719622" y="4112050"/>
            <a:ext cx="15366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cxnSp>
        <p:nvCxnSpPr>
          <p:cNvPr id="38" name="Google Shape;38;p4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3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9" name="Google Shape;229;p3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3" name="Google Shape;233;p3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" name="Google Shape;236;p33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" name="Google Shape;237;p33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33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2" name="Google Shape;242;p3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3" name="Google Shape;243;p3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6" name="Google Shape;246;p3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7" name="Google Shape;247;p3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3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3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3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8" name="Google Shape;268;p3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" name="Google Shape;273;p3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" name="Google Shape;274;p3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3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3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3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3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dership" type="twoColTx">
  <p:cSld name="TITLE_AND_TWO_COLUMNS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1629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" name="Google Shape;42;p5"/>
          <p:cNvSpPr/>
          <p:nvPr>
            <p:ph idx="2" type="pic"/>
          </p:nvPr>
        </p:nvSpPr>
        <p:spPr>
          <a:xfrm>
            <a:off x="9965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643075" y="1724013"/>
            <a:ext cx="3911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Medium"/>
              <a:buNone/>
              <a:defRPr sz="2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5622325" y="3180388"/>
            <a:ext cx="19770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chivo Medium"/>
              <a:buNone/>
              <a:defRPr>
                <a:solidFill>
                  <a:schemeClr val="lt2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2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03" name="Google Shape;303;p4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2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3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9" name="Google Shape;309;p43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0" name="Google Shape;310;p43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311" name="Google Shape;311;p4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43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44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5" name="Google Shape;325;p45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46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46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46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46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46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36" name="Google Shape;336;p46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37" name="Google Shape;337;p46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38" name="Google Shape;338;p46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39" name="Google Shape;339;p46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40" name="Google Shape;340;p46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341" name="Google Shape;341;p46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7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48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48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48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48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48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48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48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48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8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48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48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48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49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49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9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49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49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49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49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49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49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49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49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49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49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49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49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0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6" name="Google Shape;396;p50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7" name="Google Shape;397;p50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8" name="Google Shape;398;p50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9" name="Google Shape;399;p50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00" name="Google Shape;400;p50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01" name="Google Shape;401;p50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02" name="Google Shape;402;p50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4" name="Google Shape;404;p5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0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50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7" name="Google Shape;407;p50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8" name="Google Shape;408;p50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9" name="Google Shape;409;p50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0" name="Google Shape;410;p50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51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6" name="Google Shape;416;p51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7" name="Google Shape;417;p51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8" name="Google Shape;418;p51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9" name="Google Shape;419;p51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20" name="Google Shape;420;p51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1" name="Google Shape;421;p51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2" name="Google Shape;422;p51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3" name="Google Shape;423;p51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4" name="Google Shape;424;p51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5" name="Google Shape;425;p51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6" name="Google Shape;426;p51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7" name="Google Shape;427;p51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8" name="Google Shape;428;p51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9" name="Google Shape;429;p51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0" name="Google Shape;430;p51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s" type="titleOnly">
  <p:cSld name="TITLE_ONLY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390550" y="1892825"/>
            <a:ext cx="83727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" type="subTitle"/>
          </p:nvPr>
        </p:nvSpPr>
        <p:spPr>
          <a:xfrm>
            <a:off x="390550" y="2747563"/>
            <a:ext cx="8372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erif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8" name="Google Shape;48;p6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2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4" name="Google Shape;434;p5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52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7" name="Google Shape;437;p52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38" name="Google Shape;438;p52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39" name="Google Shape;439;p52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0" name="Google Shape;440;p52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41" name="Google Shape;441;p52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2" name="Google Shape;442;p52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43" name="Google Shape;443;p52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4" name="Google Shape;444;p52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45" name="Google Shape;445;p52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46" name="Google Shape;446;p5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5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53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3" name="Google Shape;453;p53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54" name="Google Shape;454;p53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5" name="Google Shape;455;p53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56" name="Google Shape;456;p53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7" name="Google Shape;457;p53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58" name="Google Shape;458;p5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59" name="Google Shape;459;p5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60" name="Google Shape;460;p53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1" name="Google Shape;461;p53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62" name="Google Shape;462;p53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3" name="Google Shape;463;p53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64" name="Google Shape;464;p53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65" name="Google Shape;465;p53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66" name="Google Shape;466;p53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5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54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72" name="Google Shape;472;p54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73" name="Google Shape;473;p54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74" name="Google Shape;474;p54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75" name="Google Shape;475;p54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76" name="Google Shape;476;p54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480" name="Google Shape;480;p55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81" name="Google Shape;481;p55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2" name="Google Shape;482;p5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5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55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85" name="Google Shape;485;p55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86" name="Google Shape;486;p55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87" name="Google Shape;487;p55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8" name="Google Shape;488;p55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89" name="Google Shape;489;p55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90" name="Google Shape;490;p55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91" name="Google Shape;491;p55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5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56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97" name="Google Shape;497;p56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98" name="Google Shape;498;p56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99" name="Google Shape;499;p56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00" name="Google Shape;500;p56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01" name="Google Shape;501;p56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02" name="Google Shape;502;p56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03" name="Google Shape;503;p56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04" name="Google Shape;504;p56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5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57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10" name="Google Shape;510;p57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1" name="Google Shape;511;p57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12" name="Google Shape;512;p57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4" name="Google Shape;514;p57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16" name="Google Shape;516;p57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17" name="Google Shape;517;p57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18" name="Google Shape;518;p57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519" name="Google Shape;519;p57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8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523" name="Google Shape;523;p58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524" name="Google Shape;524;p58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525" name="Google Shape;525;p58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526" name="Google Shape;526;p58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27" name="Google Shape;527;p5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5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58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0" name="Google Shape;530;p58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1" name="Google Shape;531;p58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3" name="Google Shape;533;p58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5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59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9" name="Google Shape;539;p59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0" name="Google Shape;540;p59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1" name="Google Shape;541;p59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2" name="Google Shape;542;p59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3" name="Google Shape;543;p59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4" name="Google Shape;544;p59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5" name="Google Shape;545;p59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6" name="Google Shape;546;p59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7" name="Google Shape;547;p59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48" name="Google Shape;548;p5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49" name="Google Shape;549;p5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0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553" name="Google Shape;553;p60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4" name="Google Shape;554;p60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55" name="Google Shape;555;p60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0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1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61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62" name="Google Shape;562;p6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6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61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65" name="Google Shape;565;p61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s">
  <p:cSld name="ONE_COLUMN_TEX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390550" y="1281900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90550" y="2425075"/>
            <a:ext cx="3543000" cy="19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2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69" name="Google Shape;569;p6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6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62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572" name="Google Shape;572;p62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3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576" name="Google Shape;576;p63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577" name="Google Shape;577;p63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578" name="Google Shape;578;p63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580" name="Google Shape;580;p63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1" name="Google Shape;581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63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4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6" name="Google Shape;586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6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64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589" name="Google Shape;589;p64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5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93" name="Google Shape;593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6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5" name="Google Shape;595;p6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6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99" name="Google Shape;599;p66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0" name="Google Shape;600;p66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1" name="Google Shape;601;p66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2" name="Google Shape;602;p66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3" name="Google Shape;603;p66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4" name="Google Shape;604;p66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5" name="Google Shape;605;p66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6" name="Google Shape;606;p66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7" name="Google Shape;607;p66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08" name="Google Shape;608;p66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09" name="Google Shape;609;p66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0" name="Google Shape;610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66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66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7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16" name="Google Shape;616;p67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17" name="Google Shape;617;p67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18" name="Google Shape;618;p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6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0" name="Google Shape;620;p67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1" name="Google Shape;621;p67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22" name="Google Shape;622;p67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23" name="Google Shape;623;p67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4" name="Google Shape;624;p67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5" name="Google Shape;625;p67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26" name="Google Shape;626;p67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27" name="Google Shape;627;p67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8" name="Google Shape;628;p67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29" name="Google Shape;629;p67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30" name="Google Shape;630;p67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631" name="Google Shape;631;p67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2" name="Google Shape;632;p67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33" name="Google Shape;633;p67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6" name="Google Shape;636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5" name="Google Shape;645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vestors">
  <p:cSld name="MAIN_POINT">
    <p:bg>
      <p:bgPr>
        <a:solidFill>
          <a:schemeClr val="dk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>
            <p:ph idx="2" type="pic"/>
          </p:nvPr>
        </p:nvSpPr>
        <p:spPr>
          <a:xfrm>
            <a:off x="4644325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" name="Google Shape;57;p8"/>
          <p:cNvSpPr/>
          <p:nvPr>
            <p:ph idx="3" type="pic"/>
          </p:nvPr>
        </p:nvSpPr>
        <p:spPr>
          <a:xfrm>
            <a:off x="6833350" y="1140011"/>
            <a:ext cx="1929900" cy="286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390550" y="1436463"/>
            <a:ext cx="35430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390550" y="2579638"/>
            <a:ext cx="35430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0" name="Google Shape;650;p7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5" name="Google Shape;655;p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6" name="Google Shape;656;p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1" name="Google Shape;661;p7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7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6" name="Google Shape;666;p7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7" name="Google Shape;667;p7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8" name="Google Shape;668;p7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9" name="Google Shape;669;p7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0" name="Google Shape;670;p7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8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4" name="Google Shape;674;p8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7" name="Google Shape;677;p8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8" name="Google Shape;678;p8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9" name="Google Shape;679;p8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0" name="Google Shape;680;p8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 Sheet">
  <p:cSld name="SECTION_TITLE_AND_DESCRIPTION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5064475" y="142400"/>
            <a:ext cx="3911700" cy="48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4" name="Google Shape;64;p9"/>
          <p:cNvSpPr/>
          <p:nvPr>
            <p:ph idx="2" type="pic"/>
          </p:nvPr>
        </p:nvSpPr>
        <p:spPr>
          <a:xfrm>
            <a:off x="5898050" y="874499"/>
            <a:ext cx="2244600" cy="3330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90550" y="421400"/>
            <a:ext cx="4109400" cy="11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390550" y="1513075"/>
            <a:ext cx="33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erif SemiBold"/>
              <a:buNone/>
              <a:defRPr sz="2000"/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90550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2595025" y="23668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body"/>
          </p:nvPr>
        </p:nvSpPr>
        <p:spPr>
          <a:xfrm>
            <a:off x="390550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6" type="body"/>
          </p:nvPr>
        </p:nvSpPr>
        <p:spPr>
          <a:xfrm>
            <a:off x="2595025" y="28700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90550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2595025" y="36128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chivo"/>
              <a:buNone/>
              <a:defRPr b="1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body"/>
          </p:nvPr>
        </p:nvSpPr>
        <p:spPr>
          <a:xfrm>
            <a:off x="390550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3" type="body"/>
          </p:nvPr>
        </p:nvSpPr>
        <p:spPr>
          <a:xfrm>
            <a:off x="2595025" y="41159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3" name="Google Shape;683;p8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4" name="Google Shape;684;p8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5" name="Google Shape;685;p8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6" name="Google Shape;686;p8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7" name="Google Shape;687;p8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8" name="Google Shape;688;p8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1" name="Google Shape;691;p8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2" name="Google Shape;692;p8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3" name="Google Shape;693;p8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4" name="Google Shape;694;p8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5" name="Google Shape;695;p8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6" name="Google Shape;696;p8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7" name="Google Shape;697;p8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8" name="Google Shape;698;p8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8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4" name="Google Shape;704;p8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8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8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7" name="Google Shape;70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8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9" name="Google Shape;709;p8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2" name="Google Shape;712;p8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8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8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5" name="Google Shape;715;p8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8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7" name="Google Shape;71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8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9" name="Google Shape;719;p8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0" name="Google Shape;720;p8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8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Google Shape;726;p8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27" name="Google Shape;727;p8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28" name="Google Shape;728;p8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8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8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8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8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733" name="Google Shape;733;p8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">
  <p:cSld name="CAPTION_ONLY">
    <p:bg>
      <p:bgPr>
        <a:solidFill>
          <a:schemeClr val="l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4217250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6421725" y="87378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3" type="body"/>
          </p:nvPr>
        </p:nvSpPr>
        <p:spPr>
          <a:xfrm>
            <a:off x="4217250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4" type="body"/>
          </p:nvPr>
        </p:nvSpPr>
        <p:spPr>
          <a:xfrm>
            <a:off x="6421725" y="137690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5" type="subTitle"/>
          </p:nvPr>
        </p:nvSpPr>
        <p:spPr>
          <a:xfrm>
            <a:off x="4217250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6" type="subTitle"/>
          </p:nvPr>
        </p:nvSpPr>
        <p:spPr>
          <a:xfrm>
            <a:off x="6421725" y="2119763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7" type="body"/>
          </p:nvPr>
        </p:nvSpPr>
        <p:spPr>
          <a:xfrm>
            <a:off x="4217250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8" type="body"/>
          </p:nvPr>
        </p:nvSpPr>
        <p:spPr>
          <a:xfrm>
            <a:off x="6421725" y="2622875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9" type="subTitle"/>
          </p:nvPr>
        </p:nvSpPr>
        <p:spPr>
          <a:xfrm>
            <a:off x="4217250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3" type="subTitle"/>
          </p:nvPr>
        </p:nvSpPr>
        <p:spPr>
          <a:xfrm>
            <a:off x="6421725" y="3365738"/>
            <a:ext cx="19770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chivo"/>
              <a:buNone/>
              <a:defRPr b="1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4" type="body"/>
          </p:nvPr>
        </p:nvSpPr>
        <p:spPr>
          <a:xfrm>
            <a:off x="4217250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5" type="body"/>
          </p:nvPr>
        </p:nvSpPr>
        <p:spPr>
          <a:xfrm>
            <a:off x="6421725" y="3868850"/>
            <a:ext cx="1977000" cy="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erif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type="title"/>
          </p:nvPr>
        </p:nvSpPr>
        <p:spPr>
          <a:xfrm>
            <a:off x="390550" y="2087700"/>
            <a:ext cx="3429900" cy="96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chivo SemiBold"/>
              <a:buNone/>
              <a:defRPr sz="4000">
                <a:solidFill>
                  <a:schemeClr val="lt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cxnSp>
        <p:nvCxnSpPr>
          <p:cNvPr id="90" name="Google Shape;90;p10"/>
          <p:cNvCxnSpPr/>
          <p:nvPr/>
        </p:nvCxnSpPr>
        <p:spPr>
          <a:xfrm>
            <a:off x="390550" y="378925"/>
            <a:ext cx="837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0"/>
          <p:cNvSpPr txBox="1"/>
          <p:nvPr>
            <p:ph idx="16" type="sldNum"/>
          </p:nvPr>
        </p:nvSpPr>
        <p:spPr>
          <a:xfrm>
            <a:off x="390559" y="402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l">
              <a:buNone/>
              <a:defRPr sz="1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0.xml"/><Relationship Id="rId46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6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53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chivo SemiBold"/>
              <a:buNone/>
              <a:defRPr sz="4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784600" y="469900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●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○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erif"/>
              <a:buChar char="■"/>
              <a:defRPr sz="1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2" name="Google Shape;292;p40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93" name="Google Shape;293;p40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transtats.bts.go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9"/>
          <p:cNvSpPr txBox="1"/>
          <p:nvPr>
            <p:ph type="title"/>
          </p:nvPr>
        </p:nvSpPr>
        <p:spPr>
          <a:xfrm>
            <a:off x="299250" y="249300"/>
            <a:ext cx="7867500" cy="310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DF9E9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United Airlines Departure Delays at Newark (EWR): </a:t>
            </a:r>
            <a:endParaRPr sz="4400">
              <a:solidFill>
                <a:srgbClr val="FDF9E9"/>
              </a:solidFill>
              <a:latin typeface="Archivo SemiBold"/>
              <a:ea typeface="Archivo SemiBold"/>
              <a:cs typeface="Archivo SemiBold"/>
              <a:sym typeface="Archiv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DF9E9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A Comparison of 2018 vs 2023</a:t>
            </a:r>
            <a:endParaRPr sz="3400"/>
          </a:p>
        </p:txBody>
      </p:sp>
      <p:sp>
        <p:nvSpPr>
          <p:cNvPr id="739" name="Google Shape;739;p89"/>
          <p:cNvSpPr txBox="1"/>
          <p:nvPr>
            <p:ph idx="1" type="subTitle"/>
          </p:nvPr>
        </p:nvSpPr>
        <p:spPr>
          <a:xfrm>
            <a:off x="6775275" y="3532550"/>
            <a:ext cx="22002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 Fernandes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Programming 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Binowski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0"/>
          <p:cNvSpPr txBox="1"/>
          <p:nvPr>
            <p:ph type="title"/>
          </p:nvPr>
        </p:nvSpPr>
        <p:spPr>
          <a:xfrm>
            <a:off x="361975" y="287075"/>
            <a:ext cx="5379000" cy="131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45" name="Google Shape;745;p90"/>
          <p:cNvSpPr txBox="1"/>
          <p:nvPr>
            <p:ph idx="2" type="subTitle"/>
          </p:nvPr>
        </p:nvSpPr>
        <p:spPr>
          <a:xfrm>
            <a:off x="2363275" y="3243900"/>
            <a:ext cx="6276900" cy="64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Examine how United Airlines’ departure delays at Newark Liberty International Airport (EWR) changed between 2018 and 2023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1"/>
          <p:cNvSpPr txBox="1"/>
          <p:nvPr>
            <p:ph type="title"/>
          </p:nvPr>
        </p:nvSpPr>
        <p:spPr>
          <a:xfrm>
            <a:off x="3611175" y="514400"/>
            <a:ext cx="5165700" cy="110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51" name="Google Shape;751;p91"/>
          <p:cNvSpPr txBox="1"/>
          <p:nvPr>
            <p:ph idx="2" type="subTitle"/>
          </p:nvPr>
        </p:nvSpPr>
        <p:spPr>
          <a:xfrm>
            <a:off x="361975" y="2588400"/>
            <a:ext cx="6990600" cy="110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www.transtats.bts.gov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Bureau</a:t>
            </a:r>
            <a:r>
              <a:rPr lang="en" sz="1600"/>
              <a:t> of </a:t>
            </a:r>
            <a:r>
              <a:rPr lang="en" sz="1600"/>
              <a:t>Transportation</a:t>
            </a:r>
            <a:r>
              <a:rPr lang="en" sz="1600"/>
              <a:t> Statistics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</a:t>
            </a:r>
            <a:r>
              <a:rPr lang="en" sz="1600"/>
              <a:t>ncorporates</a:t>
            </a:r>
            <a:r>
              <a:rPr lang="en" sz="1600"/>
              <a:t> Python in Jupyter Notebooks with Pandas and Matplotlib libraries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2"/>
          <p:cNvSpPr txBox="1"/>
          <p:nvPr>
            <p:ph idx="1" type="body"/>
          </p:nvPr>
        </p:nvSpPr>
        <p:spPr>
          <a:xfrm>
            <a:off x="413275" y="2642525"/>
            <a:ext cx="4029000" cy="1248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What percentage of United flights departed on time in 2018 vs 2023?</a:t>
            </a:r>
            <a:endParaRPr sz="1700"/>
          </a:p>
        </p:txBody>
      </p:sp>
      <p:sp>
        <p:nvSpPr>
          <p:cNvPr id="757" name="Google Shape;757;p92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On-Time Departures </a:t>
            </a:r>
            <a:endParaRPr/>
          </a:p>
        </p:txBody>
      </p:sp>
      <p:pic>
        <p:nvPicPr>
          <p:cNvPr id="758" name="Google Shape;758;p92" title="ontime_perc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562" y="526525"/>
            <a:ext cx="4204675" cy="40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3"/>
          <p:cNvSpPr txBox="1"/>
          <p:nvPr>
            <p:ph idx="4" type="title"/>
          </p:nvPr>
        </p:nvSpPr>
        <p:spPr>
          <a:xfrm>
            <a:off x="5336250" y="538650"/>
            <a:ext cx="3440400" cy="4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Average Delay by Time of Day</a:t>
            </a:r>
            <a:endParaRPr sz="2000"/>
          </a:p>
        </p:txBody>
      </p:sp>
      <p:sp>
        <p:nvSpPr>
          <p:cNvPr id="764" name="Google Shape;764;p93"/>
          <p:cNvSpPr txBox="1"/>
          <p:nvPr>
            <p:ph idx="5" type="title"/>
          </p:nvPr>
        </p:nvSpPr>
        <p:spPr>
          <a:xfrm>
            <a:off x="4637325" y="2571750"/>
            <a:ext cx="4275900" cy="54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Are certain times of day more prone to delays for United flights departing EWR?</a:t>
            </a:r>
            <a:endParaRPr sz="1700"/>
          </a:p>
        </p:txBody>
      </p:sp>
      <p:pic>
        <p:nvPicPr>
          <p:cNvPr id="765" name="Google Shape;765;p93" title="delay_hou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75" y="612800"/>
            <a:ext cx="3738050" cy="39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4"/>
          <p:cNvSpPr txBox="1"/>
          <p:nvPr>
            <p:ph type="title"/>
          </p:nvPr>
        </p:nvSpPr>
        <p:spPr>
          <a:xfrm>
            <a:off x="225025" y="2967750"/>
            <a:ext cx="3949500" cy="74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20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chivo Medium"/>
                <a:ea typeface="Archivo Medium"/>
                <a:cs typeface="Archivo Medium"/>
                <a:sym typeface="Archivo Medium"/>
              </a:rPr>
              <a:t>Which delay causes (weather, carrier, NAS, late aircraft) were most significant in each year?</a:t>
            </a:r>
            <a:endParaRPr sz="1700"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771" name="Google Shape;771;p94"/>
          <p:cNvSpPr txBox="1"/>
          <p:nvPr>
            <p:ph idx="2" type="subTitle"/>
          </p:nvPr>
        </p:nvSpPr>
        <p:spPr>
          <a:xfrm>
            <a:off x="361975" y="539900"/>
            <a:ext cx="25749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Causes by Year</a:t>
            </a:r>
            <a:endParaRPr/>
          </a:p>
        </p:txBody>
      </p:sp>
      <p:pic>
        <p:nvPicPr>
          <p:cNvPr id="772" name="Google Shape;772;p94" title="delay_cause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488" y="443088"/>
            <a:ext cx="4664675" cy="42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5"/>
          <p:cNvSpPr txBox="1"/>
          <p:nvPr>
            <p:ph type="title"/>
          </p:nvPr>
        </p:nvSpPr>
        <p:spPr>
          <a:xfrm>
            <a:off x="361975" y="369300"/>
            <a:ext cx="3447600" cy="72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Future Work</a:t>
            </a:r>
            <a:endParaRPr sz="3800"/>
          </a:p>
        </p:txBody>
      </p:sp>
      <p:sp>
        <p:nvSpPr>
          <p:cNvPr id="778" name="Google Shape;778;p95"/>
          <p:cNvSpPr txBox="1"/>
          <p:nvPr>
            <p:ph idx="2" type="subTitle"/>
          </p:nvPr>
        </p:nvSpPr>
        <p:spPr>
          <a:xfrm>
            <a:off x="388200" y="2263950"/>
            <a:ext cx="8367600" cy="615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xamine weather conditions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United to other airlines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6"/>
          <p:cNvSpPr txBox="1"/>
          <p:nvPr>
            <p:ph idx="1" type="subTitle"/>
          </p:nvPr>
        </p:nvSpPr>
        <p:spPr>
          <a:xfrm>
            <a:off x="7578300" y="4335600"/>
            <a:ext cx="11985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25"/>
              <a:t>December 17, 2025</a:t>
            </a:r>
            <a:endParaRPr sz="1025"/>
          </a:p>
        </p:txBody>
      </p:sp>
      <p:sp>
        <p:nvSpPr>
          <p:cNvPr id="784" name="Google Shape;784;p96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785" name="Google Shape;785;p96" title="newark-airlines-uni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25" y="369300"/>
            <a:ext cx="7355076" cy="31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any Overview Presentation">
  <a:themeElements>
    <a:clrScheme name="Simple Light">
      <a:dk1>
        <a:srgbClr val="121212"/>
      </a:dk1>
      <a:lt1>
        <a:srgbClr val="FDF9E9"/>
      </a:lt1>
      <a:dk2>
        <a:srgbClr val="8C63A0"/>
      </a:dk2>
      <a:lt2>
        <a:srgbClr val="AA601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212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